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6"/>
  </p:notesMasterIdLst>
  <p:sldIdLst>
    <p:sldId id="264" r:id="rId2"/>
    <p:sldId id="259" r:id="rId3"/>
    <p:sldId id="265" r:id="rId4"/>
    <p:sldId id="26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80741" autoAdjust="0"/>
  </p:normalViewPr>
  <p:slideViewPr>
    <p:cSldViewPr snapToGrid="0">
      <p:cViewPr varScale="1">
        <p:scale>
          <a:sx n="58" d="100"/>
          <a:sy n="58" d="100"/>
        </p:scale>
        <p:origin x="121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585140-B278-4ADE-824D-3762813B1AC7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s-AR"/>
        </a:p>
      </dgm:t>
    </dgm:pt>
    <dgm:pt modelId="{48A1F395-2EF0-4F72-8324-8899815364BA}">
      <dgm:prSet phldrT="[Texto]" custT="1"/>
      <dgm:spPr/>
      <dgm:t>
        <a:bodyPr/>
        <a:lstStyle/>
        <a:p>
          <a:r>
            <a:rPr lang="es-AR" sz="1400" dirty="0">
              <a:latin typeface="Verdana" panose="020B0604030504040204" pitchFamily="34" charset="0"/>
              <a:ea typeface="Verdana" panose="020B0604030504040204" pitchFamily="34" charset="0"/>
            </a:rPr>
            <a:t>Fiebre</a:t>
          </a:r>
        </a:p>
      </dgm:t>
    </dgm:pt>
    <dgm:pt modelId="{894D465F-763B-4A43-816B-9AC52E11AE3D}" type="parTrans" cxnId="{B5C8DB16-1794-4FE2-A88C-EF850226F6D6}">
      <dgm:prSet/>
      <dgm:spPr/>
      <dgm:t>
        <a:bodyPr/>
        <a:lstStyle/>
        <a:p>
          <a:endParaRPr lang="es-AR"/>
        </a:p>
      </dgm:t>
    </dgm:pt>
    <dgm:pt modelId="{18866FBA-18F4-4261-8B3B-DC4EBF141FDF}" type="sibTrans" cxnId="{B5C8DB16-1794-4FE2-A88C-EF850226F6D6}">
      <dgm:prSet/>
      <dgm:spPr/>
      <dgm:t>
        <a:bodyPr/>
        <a:lstStyle/>
        <a:p>
          <a:endParaRPr lang="es-AR"/>
        </a:p>
      </dgm:t>
    </dgm:pt>
    <dgm:pt modelId="{A3F16EA6-2C69-4D8F-A3C4-2FBF18871B22}">
      <dgm:prSet phldrT="[Texto]" custT="1"/>
      <dgm:spPr/>
      <dgm:t>
        <a:bodyPr/>
        <a:lstStyle/>
        <a:p>
          <a:r>
            <a:rPr lang="es-AR" sz="1400" dirty="0">
              <a:latin typeface="Verdana" panose="020B0604030504040204" pitchFamily="34" charset="0"/>
              <a:ea typeface="Verdana" panose="020B0604030504040204" pitchFamily="34" charset="0"/>
            </a:rPr>
            <a:t>Tos</a:t>
          </a:r>
        </a:p>
      </dgm:t>
    </dgm:pt>
    <dgm:pt modelId="{F47E6D61-C20F-43DF-9B2F-9F520E5DC9E6}" type="parTrans" cxnId="{E6A00CEF-27E3-4BB4-B7AE-EA5BAC63C0A9}">
      <dgm:prSet/>
      <dgm:spPr/>
      <dgm:t>
        <a:bodyPr/>
        <a:lstStyle/>
        <a:p>
          <a:endParaRPr lang="es-AR"/>
        </a:p>
      </dgm:t>
    </dgm:pt>
    <dgm:pt modelId="{B6FB782F-8FA0-4BE9-AD12-DF1E671E540A}" type="sibTrans" cxnId="{E6A00CEF-27E3-4BB4-B7AE-EA5BAC63C0A9}">
      <dgm:prSet/>
      <dgm:spPr/>
      <dgm:t>
        <a:bodyPr/>
        <a:lstStyle/>
        <a:p>
          <a:endParaRPr lang="es-AR"/>
        </a:p>
      </dgm:t>
    </dgm:pt>
    <dgm:pt modelId="{B5DE6D03-8E64-46D3-93FC-91781AB40E0C}">
      <dgm:prSet phldrT="[Texto]" custT="1"/>
      <dgm:spPr/>
      <dgm:t>
        <a:bodyPr/>
        <a:lstStyle/>
        <a:p>
          <a:r>
            <a:rPr lang="es-AR" sz="1400" dirty="0">
              <a:latin typeface="Verdana" panose="020B0604030504040204" pitchFamily="34" charset="0"/>
              <a:ea typeface="Verdana" panose="020B0604030504040204" pitchFamily="34" charset="0"/>
            </a:rPr>
            <a:t>Dolor de Garganta</a:t>
          </a:r>
        </a:p>
      </dgm:t>
    </dgm:pt>
    <dgm:pt modelId="{7C3DDCB3-583D-4A9C-961A-9874B09B3A18}" type="parTrans" cxnId="{13691ABF-1C15-4BC1-8801-887F49C7960C}">
      <dgm:prSet/>
      <dgm:spPr/>
      <dgm:t>
        <a:bodyPr/>
        <a:lstStyle/>
        <a:p>
          <a:endParaRPr lang="es-AR"/>
        </a:p>
      </dgm:t>
    </dgm:pt>
    <dgm:pt modelId="{B346FFEA-1CBB-4505-A670-D28E0984D9DB}" type="sibTrans" cxnId="{13691ABF-1C15-4BC1-8801-887F49C7960C}">
      <dgm:prSet/>
      <dgm:spPr/>
      <dgm:t>
        <a:bodyPr/>
        <a:lstStyle/>
        <a:p>
          <a:endParaRPr lang="es-AR"/>
        </a:p>
      </dgm:t>
    </dgm:pt>
    <dgm:pt modelId="{31A5698B-E2DF-4565-A983-FF117C578DF3}">
      <dgm:prSet phldrT="[Texto]" custT="1"/>
      <dgm:spPr/>
      <dgm:t>
        <a:bodyPr/>
        <a:lstStyle/>
        <a:p>
          <a:r>
            <a:rPr lang="es-AR" sz="1400" dirty="0">
              <a:latin typeface="Verdana" panose="020B0604030504040204" pitchFamily="34" charset="0"/>
              <a:ea typeface="Verdana" panose="020B0604030504040204" pitchFamily="34" charset="0"/>
            </a:rPr>
            <a:t>Perdida de</a:t>
          </a:r>
        </a:p>
      </dgm:t>
    </dgm:pt>
    <dgm:pt modelId="{1C11D7A8-DC67-43FE-ADB4-6D3340A71F20}" type="parTrans" cxnId="{D40E90AF-9264-4AE4-8154-FE1AFEFE9F23}">
      <dgm:prSet/>
      <dgm:spPr/>
      <dgm:t>
        <a:bodyPr/>
        <a:lstStyle/>
        <a:p>
          <a:endParaRPr lang="es-AR"/>
        </a:p>
      </dgm:t>
    </dgm:pt>
    <dgm:pt modelId="{4A25A973-2C19-4263-8DF5-8B4F4BC3920D}" type="sibTrans" cxnId="{D40E90AF-9264-4AE4-8154-FE1AFEFE9F23}">
      <dgm:prSet/>
      <dgm:spPr/>
      <dgm:t>
        <a:bodyPr/>
        <a:lstStyle/>
        <a:p>
          <a:endParaRPr lang="es-AR"/>
        </a:p>
      </dgm:t>
    </dgm:pt>
    <dgm:pt modelId="{31F18B4B-2347-4A5A-97D3-F7E2A8E1EF2A}">
      <dgm:prSet phldrT="[Texto]" custT="1"/>
      <dgm:spPr/>
      <dgm:t>
        <a:bodyPr/>
        <a:lstStyle/>
        <a:p>
          <a:r>
            <a:rPr lang="es-AR" sz="1200" dirty="0">
              <a:latin typeface="Verdana" panose="020B0604030504040204" pitchFamily="34" charset="0"/>
              <a:ea typeface="Verdana" panose="020B0604030504040204" pitchFamily="34" charset="0"/>
            </a:rPr>
            <a:t>Gusto</a:t>
          </a:r>
        </a:p>
      </dgm:t>
    </dgm:pt>
    <dgm:pt modelId="{C94F46AA-B86E-43EB-B295-86962CA2B1C5}" type="parTrans" cxnId="{E9679C45-2555-44E1-8C26-01E00E11C434}">
      <dgm:prSet/>
      <dgm:spPr/>
      <dgm:t>
        <a:bodyPr/>
        <a:lstStyle/>
        <a:p>
          <a:endParaRPr lang="es-AR"/>
        </a:p>
      </dgm:t>
    </dgm:pt>
    <dgm:pt modelId="{31581D38-5E61-4A77-A2B9-1B3DFA4EBB54}" type="sibTrans" cxnId="{E9679C45-2555-44E1-8C26-01E00E11C434}">
      <dgm:prSet/>
      <dgm:spPr/>
      <dgm:t>
        <a:bodyPr/>
        <a:lstStyle/>
        <a:p>
          <a:endParaRPr lang="es-AR"/>
        </a:p>
      </dgm:t>
    </dgm:pt>
    <dgm:pt modelId="{001B2F8D-D498-4A0F-B60D-7BD5C1173786}">
      <dgm:prSet phldrT="[Texto]" custT="1"/>
      <dgm:spPr/>
      <dgm:t>
        <a:bodyPr/>
        <a:lstStyle/>
        <a:p>
          <a:r>
            <a:rPr lang="es-AR" sz="1200" dirty="0">
              <a:latin typeface="Verdana" panose="020B0604030504040204" pitchFamily="34" charset="0"/>
              <a:ea typeface="Verdana" panose="020B0604030504040204" pitchFamily="34" charset="0"/>
            </a:rPr>
            <a:t>Olfato</a:t>
          </a:r>
        </a:p>
      </dgm:t>
    </dgm:pt>
    <dgm:pt modelId="{9012A0F5-7EBA-4D7F-9ED0-3EF4CBE8F1A9}" type="parTrans" cxnId="{C2EF31A9-4016-4BB3-B2D7-C89177498B99}">
      <dgm:prSet/>
      <dgm:spPr/>
      <dgm:t>
        <a:bodyPr/>
        <a:lstStyle/>
        <a:p>
          <a:endParaRPr lang="es-AR"/>
        </a:p>
      </dgm:t>
    </dgm:pt>
    <dgm:pt modelId="{A9079176-736D-42B2-8004-8F98A1F48559}" type="sibTrans" cxnId="{C2EF31A9-4016-4BB3-B2D7-C89177498B99}">
      <dgm:prSet/>
      <dgm:spPr/>
      <dgm:t>
        <a:bodyPr/>
        <a:lstStyle/>
        <a:p>
          <a:endParaRPr lang="es-AR"/>
        </a:p>
      </dgm:t>
    </dgm:pt>
    <dgm:pt modelId="{B3E2F090-A57B-46EF-872C-71145F5B6A5D}">
      <dgm:prSet phldrT="[Texto]" custT="1"/>
      <dgm:spPr/>
      <dgm:t>
        <a:bodyPr/>
        <a:lstStyle/>
        <a:p>
          <a:r>
            <a:rPr lang="es-AR" sz="1400" dirty="0">
              <a:latin typeface="Verdana" panose="020B0604030504040204" pitchFamily="34" charset="0"/>
              <a:ea typeface="Verdana" panose="020B0604030504040204" pitchFamily="34" charset="0"/>
            </a:rPr>
            <a:t>Dolor</a:t>
          </a:r>
        </a:p>
      </dgm:t>
    </dgm:pt>
    <dgm:pt modelId="{C972904C-973C-48C8-8363-374A7575E2E6}" type="parTrans" cxnId="{DA0FAA25-BC16-4489-9883-654AAC743C44}">
      <dgm:prSet/>
      <dgm:spPr/>
      <dgm:t>
        <a:bodyPr/>
        <a:lstStyle/>
        <a:p>
          <a:endParaRPr lang="es-AR"/>
        </a:p>
      </dgm:t>
    </dgm:pt>
    <dgm:pt modelId="{352290BF-724C-45E9-8666-3341F7FBA225}" type="sibTrans" cxnId="{DA0FAA25-BC16-4489-9883-654AAC743C44}">
      <dgm:prSet/>
      <dgm:spPr/>
      <dgm:t>
        <a:bodyPr/>
        <a:lstStyle/>
        <a:p>
          <a:endParaRPr lang="es-AR"/>
        </a:p>
      </dgm:t>
    </dgm:pt>
    <dgm:pt modelId="{EF37CA70-2226-49EB-AC0C-3CD6A48441AA}">
      <dgm:prSet phldrT="[Texto]" custT="1"/>
      <dgm:spPr/>
      <dgm:t>
        <a:bodyPr/>
        <a:lstStyle/>
        <a:p>
          <a:r>
            <a:rPr lang="es-AR" sz="1200" dirty="0">
              <a:latin typeface="Verdana" panose="020B0604030504040204" pitchFamily="34" charset="0"/>
              <a:ea typeface="Verdana" panose="020B0604030504040204" pitchFamily="34" charset="0"/>
            </a:rPr>
            <a:t>Muscular</a:t>
          </a:r>
        </a:p>
      </dgm:t>
    </dgm:pt>
    <dgm:pt modelId="{2ED29C59-05EC-4060-9DF8-3236EAD10A2A}" type="parTrans" cxnId="{9B73D482-7D22-4F23-9026-1BD233B2F881}">
      <dgm:prSet/>
      <dgm:spPr/>
      <dgm:t>
        <a:bodyPr/>
        <a:lstStyle/>
        <a:p>
          <a:endParaRPr lang="es-AR"/>
        </a:p>
      </dgm:t>
    </dgm:pt>
    <dgm:pt modelId="{BA570A52-7527-4AD3-9BAC-A895A9390CD4}" type="sibTrans" cxnId="{9B73D482-7D22-4F23-9026-1BD233B2F881}">
      <dgm:prSet/>
      <dgm:spPr/>
      <dgm:t>
        <a:bodyPr/>
        <a:lstStyle/>
        <a:p>
          <a:endParaRPr lang="es-AR"/>
        </a:p>
      </dgm:t>
    </dgm:pt>
    <dgm:pt modelId="{32E684D5-0A19-4BC4-BF8A-7141E4721406}">
      <dgm:prSet phldrT="[Texto]" custT="1"/>
      <dgm:spPr/>
      <dgm:t>
        <a:bodyPr/>
        <a:lstStyle/>
        <a:p>
          <a:r>
            <a:rPr lang="es-AR" sz="1200" dirty="0">
              <a:latin typeface="Verdana" panose="020B0604030504040204" pitchFamily="34" charset="0"/>
              <a:ea typeface="Verdana" panose="020B0604030504040204" pitchFamily="34" charset="0"/>
            </a:rPr>
            <a:t>Cabeza (cefalea)</a:t>
          </a:r>
        </a:p>
      </dgm:t>
    </dgm:pt>
    <dgm:pt modelId="{862F15A3-B142-4344-B670-04A51B1A3810}" type="parTrans" cxnId="{B7CB4119-A5CC-4E1D-85C2-31D6DF2FF12F}">
      <dgm:prSet/>
      <dgm:spPr/>
      <dgm:t>
        <a:bodyPr/>
        <a:lstStyle/>
        <a:p>
          <a:endParaRPr lang="es-AR"/>
        </a:p>
      </dgm:t>
    </dgm:pt>
    <dgm:pt modelId="{A5BE1469-D3B0-4DD2-99F8-64271CA658E1}" type="sibTrans" cxnId="{B7CB4119-A5CC-4E1D-85C2-31D6DF2FF12F}">
      <dgm:prSet/>
      <dgm:spPr/>
      <dgm:t>
        <a:bodyPr/>
        <a:lstStyle/>
        <a:p>
          <a:endParaRPr lang="es-AR"/>
        </a:p>
      </dgm:t>
    </dgm:pt>
    <dgm:pt modelId="{267FA5BC-708D-4DC2-BDEF-5FC7BA99D019}" type="pres">
      <dgm:prSet presAssocID="{95585140-B278-4ADE-824D-3762813B1AC7}" presName="Name0" presStyleCnt="0">
        <dgm:presLayoutVars>
          <dgm:chMax val="7"/>
          <dgm:chPref val="7"/>
          <dgm:dir/>
        </dgm:presLayoutVars>
      </dgm:prSet>
      <dgm:spPr/>
    </dgm:pt>
    <dgm:pt modelId="{DD2B6C88-FCB3-4D8D-964F-80CB86517909}" type="pres">
      <dgm:prSet presAssocID="{95585140-B278-4ADE-824D-3762813B1AC7}" presName="Name1" presStyleCnt="0"/>
      <dgm:spPr/>
    </dgm:pt>
    <dgm:pt modelId="{F65D51EC-E440-4DB2-AE56-7F5D813CFB49}" type="pres">
      <dgm:prSet presAssocID="{95585140-B278-4ADE-824D-3762813B1AC7}" presName="cycle" presStyleCnt="0"/>
      <dgm:spPr/>
    </dgm:pt>
    <dgm:pt modelId="{A48E0575-A8A9-4E94-8979-AB183AFA5620}" type="pres">
      <dgm:prSet presAssocID="{95585140-B278-4ADE-824D-3762813B1AC7}" presName="srcNode" presStyleLbl="node1" presStyleIdx="0" presStyleCnt="7"/>
      <dgm:spPr/>
    </dgm:pt>
    <dgm:pt modelId="{43A76006-E242-4D12-86C2-60D904D6510E}" type="pres">
      <dgm:prSet presAssocID="{95585140-B278-4ADE-824D-3762813B1AC7}" presName="conn" presStyleLbl="parChTrans1D2" presStyleIdx="0" presStyleCnt="1"/>
      <dgm:spPr/>
    </dgm:pt>
    <dgm:pt modelId="{24EA35DD-DDD7-40FD-AB6B-9A359AF9592F}" type="pres">
      <dgm:prSet presAssocID="{95585140-B278-4ADE-824D-3762813B1AC7}" presName="extraNode" presStyleLbl="node1" presStyleIdx="0" presStyleCnt="7"/>
      <dgm:spPr/>
    </dgm:pt>
    <dgm:pt modelId="{F16453FC-1BB0-4156-B6D6-D0A2D151916A}" type="pres">
      <dgm:prSet presAssocID="{95585140-B278-4ADE-824D-3762813B1AC7}" presName="dstNode" presStyleLbl="node1" presStyleIdx="0" presStyleCnt="7"/>
      <dgm:spPr/>
    </dgm:pt>
    <dgm:pt modelId="{0996E5D2-1C72-4EFC-92C9-73E071612184}" type="pres">
      <dgm:prSet presAssocID="{48A1F395-2EF0-4F72-8324-8899815364BA}" presName="text_1" presStyleLbl="node1" presStyleIdx="0" presStyleCnt="7">
        <dgm:presLayoutVars>
          <dgm:bulletEnabled val="1"/>
        </dgm:presLayoutVars>
      </dgm:prSet>
      <dgm:spPr>
        <a:prstGeom prst="rect">
          <a:avLst/>
        </a:prstGeom>
      </dgm:spPr>
    </dgm:pt>
    <dgm:pt modelId="{B3DCEF82-2C72-4211-85F6-C3CA04842177}" type="pres">
      <dgm:prSet presAssocID="{48A1F395-2EF0-4F72-8324-8899815364BA}" presName="accent_1" presStyleCnt="0"/>
      <dgm:spPr/>
    </dgm:pt>
    <dgm:pt modelId="{53324B0F-8ACA-49F1-814C-843BE7071195}" type="pres">
      <dgm:prSet presAssocID="{48A1F395-2EF0-4F72-8324-8899815364BA}" presName="accentRepeatNode" presStyleLbl="solidFgAcc1" presStyleIdx="0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3031767-E88F-4B33-9844-BA7779E76231}" type="pres">
      <dgm:prSet presAssocID="{31A5698B-E2DF-4565-A983-FF117C578DF3}" presName="text_2" presStyleLbl="node1" presStyleIdx="1" presStyleCnt="7">
        <dgm:presLayoutVars>
          <dgm:bulletEnabled val="1"/>
        </dgm:presLayoutVars>
      </dgm:prSet>
      <dgm:spPr>
        <a:prstGeom prst="rect">
          <a:avLst/>
        </a:prstGeom>
      </dgm:spPr>
    </dgm:pt>
    <dgm:pt modelId="{6E34C1E9-9CCD-43F5-AFEF-98353F4CAE7B}" type="pres">
      <dgm:prSet presAssocID="{31A5698B-E2DF-4565-A983-FF117C578DF3}" presName="accent_2" presStyleCnt="0"/>
      <dgm:spPr/>
    </dgm:pt>
    <dgm:pt modelId="{0C5F359C-BE4C-4015-A778-994C7A54208C}" type="pres">
      <dgm:prSet presAssocID="{31A5698B-E2DF-4565-A983-FF117C578DF3}" presName="accentRepeatNode" presStyleLbl="solidFgAcc1" presStyleIdx="1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E121C12-BF68-459A-8F5D-2B3DA056798D}" type="pres">
      <dgm:prSet presAssocID="{31F18B4B-2347-4A5A-97D3-F7E2A8E1EF2A}" presName="text_3" presStyleLbl="node1" presStyleIdx="2" presStyleCnt="7">
        <dgm:presLayoutVars>
          <dgm:bulletEnabled val="1"/>
        </dgm:presLayoutVars>
      </dgm:prSet>
      <dgm:spPr/>
    </dgm:pt>
    <dgm:pt modelId="{0E8FA704-CA38-4610-96C5-E91E8D3A25DE}" type="pres">
      <dgm:prSet presAssocID="{31F18B4B-2347-4A5A-97D3-F7E2A8E1EF2A}" presName="accent_3" presStyleCnt="0"/>
      <dgm:spPr/>
    </dgm:pt>
    <dgm:pt modelId="{67E8CFDF-F54E-42C9-9BC0-DC4105EEC0E4}" type="pres">
      <dgm:prSet presAssocID="{31F18B4B-2347-4A5A-97D3-F7E2A8E1EF2A}" presName="accentRepeatNode" presStyleLbl="solidFgAcc1" presStyleIdx="2" presStyleCnt="7"/>
      <dgm:spPr/>
    </dgm:pt>
    <dgm:pt modelId="{6AD0F405-F11B-4F1B-BD23-3F9EE3DC4477}" type="pres">
      <dgm:prSet presAssocID="{A3F16EA6-2C69-4D8F-A3C4-2FBF18871B22}" presName="text_4" presStyleLbl="node1" presStyleIdx="3" presStyleCnt="7">
        <dgm:presLayoutVars>
          <dgm:bulletEnabled val="1"/>
        </dgm:presLayoutVars>
      </dgm:prSet>
      <dgm:spPr/>
    </dgm:pt>
    <dgm:pt modelId="{C0116270-3A15-4E38-9E3A-B6BDED2C5460}" type="pres">
      <dgm:prSet presAssocID="{A3F16EA6-2C69-4D8F-A3C4-2FBF18871B22}" presName="accent_4" presStyleCnt="0"/>
      <dgm:spPr/>
    </dgm:pt>
    <dgm:pt modelId="{0904EC8A-8AA6-4980-B056-4D460BF6AC5B}" type="pres">
      <dgm:prSet presAssocID="{A3F16EA6-2C69-4D8F-A3C4-2FBF18871B22}" presName="accentRepeatNode" presStyleLbl="solidFgAcc1" presStyleIdx="3" presStyleCnt="7"/>
      <dgm:spPr/>
    </dgm:pt>
    <dgm:pt modelId="{C7A7136C-5FBB-417E-AEA2-6CDD9C860E47}" type="pres">
      <dgm:prSet presAssocID="{B3E2F090-A57B-46EF-872C-71145F5B6A5D}" presName="text_5" presStyleLbl="node1" presStyleIdx="4" presStyleCnt="7">
        <dgm:presLayoutVars>
          <dgm:bulletEnabled val="1"/>
        </dgm:presLayoutVars>
      </dgm:prSet>
      <dgm:spPr/>
    </dgm:pt>
    <dgm:pt modelId="{8024233F-F8E5-4A14-9DE1-FDAA4B0D87D4}" type="pres">
      <dgm:prSet presAssocID="{B3E2F090-A57B-46EF-872C-71145F5B6A5D}" presName="accent_5" presStyleCnt="0"/>
      <dgm:spPr/>
    </dgm:pt>
    <dgm:pt modelId="{15813DF8-4EC9-4ABE-A43E-2D0B8CCC859D}" type="pres">
      <dgm:prSet presAssocID="{B3E2F090-A57B-46EF-872C-71145F5B6A5D}" presName="accentRepeatNode" presStyleLbl="solidFgAcc1" presStyleIdx="4" presStyleCnt="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92233439-9BC5-4E13-88E1-F6F683461EEB}" type="pres">
      <dgm:prSet presAssocID="{32E684D5-0A19-4BC4-BF8A-7141E4721406}" presName="text_6" presStyleLbl="node1" presStyleIdx="5" presStyleCnt="7">
        <dgm:presLayoutVars>
          <dgm:bulletEnabled val="1"/>
        </dgm:presLayoutVars>
      </dgm:prSet>
      <dgm:spPr/>
    </dgm:pt>
    <dgm:pt modelId="{94CC4CC9-474E-4CF2-B883-3A123BDE2CD0}" type="pres">
      <dgm:prSet presAssocID="{32E684D5-0A19-4BC4-BF8A-7141E4721406}" presName="accent_6" presStyleCnt="0"/>
      <dgm:spPr/>
    </dgm:pt>
    <dgm:pt modelId="{B8C0C5F3-1494-433F-8035-D1FF8314845A}" type="pres">
      <dgm:prSet presAssocID="{32E684D5-0A19-4BC4-BF8A-7141E4721406}" presName="accentRepeatNode" presStyleLbl="solidFgAcc1" presStyleIdx="5" presStyleCnt="7"/>
      <dgm:spPr/>
    </dgm:pt>
    <dgm:pt modelId="{39C1CAB8-B1FD-423D-B1B1-A1BBDF046861}" type="pres">
      <dgm:prSet presAssocID="{B5DE6D03-8E64-46D3-93FC-91781AB40E0C}" presName="text_7" presStyleLbl="node1" presStyleIdx="6" presStyleCnt="7">
        <dgm:presLayoutVars>
          <dgm:bulletEnabled val="1"/>
        </dgm:presLayoutVars>
      </dgm:prSet>
      <dgm:spPr/>
    </dgm:pt>
    <dgm:pt modelId="{3CA2415D-CAD9-4778-9084-4488AAF812D1}" type="pres">
      <dgm:prSet presAssocID="{B5DE6D03-8E64-46D3-93FC-91781AB40E0C}" presName="accent_7" presStyleCnt="0"/>
      <dgm:spPr/>
    </dgm:pt>
    <dgm:pt modelId="{B6EFE898-C941-415E-97CE-C5CC8A606B64}" type="pres">
      <dgm:prSet presAssocID="{B5DE6D03-8E64-46D3-93FC-91781AB40E0C}" presName="accentRepeatNode" presStyleLbl="solidFgAcc1" presStyleIdx="6" presStyleCnt="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F4582F12-3597-4589-86DC-DC163B5010FC}" type="presOf" srcId="{31A5698B-E2DF-4565-A983-FF117C578DF3}" destId="{33031767-E88F-4B33-9844-BA7779E76231}" srcOrd="0" destOrd="0" presId="urn:microsoft.com/office/officeart/2008/layout/VerticalCurvedList"/>
    <dgm:cxn modelId="{B12B8B13-33ED-4F54-A4EC-F093AC16F219}" type="presOf" srcId="{001B2F8D-D498-4A0F-B60D-7BD5C1173786}" destId="{3E121C12-BF68-459A-8F5D-2B3DA056798D}" srcOrd="0" destOrd="1" presId="urn:microsoft.com/office/officeart/2008/layout/VerticalCurvedList"/>
    <dgm:cxn modelId="{B5C8DB16-1794-4FE2-A88C-EF850226F6D6}" srcId="{95585140-B278-4ADE-824D-3762813B1AC7}" destId="{48A1F395-2EF0-4F72-8324-8899815364BA}" srcOrd="0" destOrd="0" parTransId="{894D465F-763B-4A43-816B-9AC52E11AE3D}" sibTransId="{18866FBA-18F4-4261-8B3B-DC4EBF141FDF}"/>
    <dgm:cxn modelId="{B7CB4119-A5CC-4E1D-85C2-31D6DF2FF12F}" srcId="{95585140-B278-4ADE-824D-3762813B1AC7}" destId="{32E684D5-0A19-4BC4-BF8A-7141E4721406}" srcOrd="5" destOrd="0" parTransId="{862F15A3-B142-4344-B670-04A51B1A3810}" sibTransId="{A5BE1469-D3B0-4DD2-99F8-64271CA658E1}"/>
    <dgm:cxn modelId="{9E793321-7DEB-4556-9AFB-A80CFF9AB8F1}" type="presOf" srcId="{A3F16EA6-2C69-4D8F-A3C4-2FBF18871B22}" destId="{6AD0F405-F11B-4F1B-BD23-3F9EE3DC4477}" srcOrd="0" destOrd="0" presId="urn:microsoft.com/office/officeart/2008/layout/VerticalCurvedList"/>
    <dgm:cxn modelId="{DA0FAA25-BC16-4489-9883-654AAC743C44}" srcId="{95585140-B278-4ADE-824D-3762813B1AC7}" destId="{B3E2F090-A57B-46EF-872C-71145F5B6A5D}" srcOrd="4" destOrd="0" parTransId="{C972904C-973C-48C8-8363-374A7575E2E6}" sibTransId="{352290BF-724C-45E9-8666-3341F7FBA225}"/>
    <dgm:cxn modelId="{2F532A3D-52A6-4829-8F17-5C7C833DB1CA}" type="presOf" srcId="{B5DE6D03-8E64-46D3-93FC-91781AB40E0C}" destId="{39C1CAB8-B1FD-423D-B1B1-A1BBDF046861}" srcOrd="0" destOrd="0" presId="urn:microsoft.com/office/officeart/2008/layout/VerticalCurvedList"/>
    <dgm:cxn modelId="{EB44E43E-7B09-475F-95BD-9B09952F558F}" type="presOf" srcId="{EF37CA70-2226-49EB-AC0C-3CD6A48441AA}" destId="{C7A7136C-5FBB-417E-AEA2-6CDD9C860E47}" srcOrd="0" destOrd="1" presId="urn:microsoft.com/office/officeart/2008/layout/VerticalCurvedList"/>
    <dgm:cxn modelId="{E9679C45-2555-44E1-8C26-01E00E11C434}" srcId="{95585140-B278-4ADE-824D-3762813B1AC7}" destId="{31F18B4B-2347-4A5A-97D3-F7E2A8E1EF2A}" srcOrd="2" destOrd="0" parTransId="{C94F46AA-B86E-43EB-B295-86962CA2B1C5}" sibTransId="{31581D38-5E61-4A77-A2B9-1B3DFA4EBB54}"/>
    <dgm:cxn modelId="{B9C5F94D-C142-49B9-8DB2-FCCED48DEA96}" type="presOf" srcId="{B3E2F090-A57B-46EF-872C-71145F5B6A5D}" destId="{C7A7136C-5FBB-417E-AEA2-6CDD9C860E47}" srcOrd="0" destOrd="0" presId="urn:microsoft.com/office/officeart/2008/layout/VerticalCurvedList"/>
    <dgm:cxn modelId="{09AB077B-D0B4-4E02-A5F3-964AD5FF5CBB}" type="presOf" srcId="{95585140-B278-4ADE-824D-3762813B1AC7}" destId="{267FA5BC-708D-4DC2-BDEF-5FC7BA99D019}" srcOrd="0" destOrd="0" presId="urn:microsoft.com/office/officeart/2008/layout/VerticalCurvedList"/>
    <dgm:cxn modelId="{6576627D-E593-4C2E-972A-5886E4D1F50C}" type="presOf" srcId="{32E684D5-0A19-4BC4-BF8A-7141E4721406}" destId="{92233439-9BC5-4E13-88E1-F6F683461EEB}" srcOrd="0" destOrd="0" presId="urn:microsoft.com/office/officeart/2008/layout/VerticalCurvedList"/>
    <dgm:cxn modelId="{9B73D482-7D22-4F23-9026-1BD233B2F881}" srcId="{B3E2F090-A57B-46EF-872C-71145F5B6A5D}" destId="{EF37CA70-2226-49EB-AC0C-3CD6A48441AA}" srcOrd="0" destOrd="0" parTransId="{2ED29C59-05EC-4060-9DF8-3236EAD10A2A}" sibTransId="{BA570A52-7527-4AD3-9BAC-A895A9390CD4}"/>
    <dgm:cxn modelId="{EBED9884-5ED9-4B31-A366-2AE24E1EC8D8}" type="presOf" srcId="{31F18B4B-2347-4A5A-97D3-F7E2A8E1EF2A}" destId="{3E121C12-BF68-459A-8F5D-2B3DA056798D}" srcOrd="0" destOrd="0" presId="urn:microsoft.com/office/officeart/2008/layout/VerticalCurvedList"/>
    <dgm:cxn modelId="{C2EF31A9-4016-4BB3-B2D7-C89177498B99}" srcId="{31F18B4B-2347-4A5A-97D3-F7E2A8E1EF2A}" destId="{001B2F8D-D498-4A0F-B60D-7BD5C1173786}" srcOrd="0" destOrd="0" parTransId="{9012A0F5-7EBA-4D7F-9ED0-3EF4CBE8F1A9}" sibTransId="{A9079176-736D-42B2-8004-8F98A1F48559}"/>
    <dgm:cxn modelId="{D40E90AF-9264-4AE4-8154-FE1AFEFE9F23}" srcId="{95585140-B278-4ADE-824D-3762813B1AC7}" destId="{31A5698B-E2DF-4565-A983-FF117C578DF3}" srcOrd="1" destOrd="0" parTransId="{1C11D7A8-DC67-43FE-ADB4-6D3340A71F20}" sibTransId="{4A25A973-2C19-4263-8DF5-8B4F4BC3920D}"/>
    <dgm:cxn modelId="{13691ABF-1C15-4BC1-8801-887F49C7960C}" srcId="{95585140-B278-4ADE-824D-3762813B1AC7}" destId="{B5DE6D03-8E64-46D3-93FC-91781AB40E0C}" srcOrd="6" destOrd="0" parTransId="{7C3DDCB3-583D-4A9C-961A-9874B09B3A18}" sibTransId="{B346FFEA-1CBB-4505-A670-D28E0984D9DB}"/>
    <dgm:cxn modelId="{9D24BBCD-51F2-415E-BE45-E6D12FCE1395}" type="presOf" srcId="{18866FBA-18F4-4261-8B3B-DC4EBF141FDF}" destId="{43A76006-E242-4D12-86C2-60D904D6510E}" srcOrd="0" destOrd="0" presId="urn:microsoft.com/office/officeart/2008/layout/VerticalCurvedList"/>
    <dgm:cxn modelId="{E6A00CEF-27E3-4BB4-B7AE-EA5BAC63C0A9}" srcId="{95585140-B278-4ADE-824D-3762813B1AC7}" destId="{A3F16EA6-2C69-4D8F-A3C4-2FBF18871B22}" srcOrd="3" destOrd="0" parTransId="{F47E6D61-C20F-43DF-9B2F-9F520E5DC9E6}" sibTransId="{B6FB782F-8FA0-4BE9-AD12-DF1E671E540A}"/>
    <dgm:cxn modelId="{AB5A95F6-E933-4937-B05F-157F13C7F1E5}" type="presOf" srcId="{48A1F395-2EF0-4F72-8324-8899815364BA}" destId="{0996E5D2-1C72-4EFC-92C9-73E071612184}" srcOrd="0" destOrd="0" presId="urn:microsoft.com/office/officeart/2008/layout/VerticalCurvedList"/>
    <dgm:cxn modelId="{A264856D-D01F-4EFD-8CCD-0FB16E5B9F43}" type="presParOf" srcId="{267FA5BC-708D-4DC2-BDEF-5FC7BA99D019}" destId="{DD2B6C88-FCB3-4D8D-964F-80CB86517909}" srcOrd="0" destOrd="0" presId="urn:microsoft.com/office/officeart/2008/layout/VerticalCurvedList"/>
    <dgm:cxn modelId="{71D5E158-CFD9-4EA1-87A5-CA2F665EB896}" type="presParOf" srcId="{DD2B6C88-FCB3-4D8D-964F-80CB86517909}" destId="{F65D51EC-E440-4DB2-AE56-7F5D813CFB49}" srcOrd="0" destOrd="0" presId="urn:microsoft.com/office/officeart/2008/layout/VerticalCurvedList"/>
    <dgm:cxn modelId="{F3FC347E-3367-4A5B-BF3E-9FFB1032DFEA}" type="presParOf" srcId="{F65D51EC-E440-4DB2-AE56-7F5D813CFB49}" destId="{A48E0575-A8A9-4E94-8979-AB183AFA5620}" srcOrd="0" destOrd="0" presId="urn:microsoft.com/office/officeart/2008/layout/VerticalCurvedList"/>
    <dgm:cxn modelId="{2FC057FA-8F5F-4A38-A2D5-D94AB2C3379E}" type="presParOf" srcId="{F65D51EC-E440-4DB2-AE56-7F5D813CFB49}" destId="{43A76006-E242-4D12-86C2-60D904D6510E}" srcOrd="1" destOrd="0" presId="urn:microsoft.com/office/officeart/2008/layout/VerticalCurvedList"/>
    <dgm:cxn modelId="{AA8858A3-18DE-49E0-965F-8AC31303B2F4}" type="presParOf" srcId="{F65D51EC-E440-4DB2-AE56-7F5D813CFB49}" destId="{24EA35DD-DDD7-40FD-AB6B-9A359AF9592F}" srcOrd="2" destOrd="0" presId="urn:microsoft.com/office/officeart/2008/layout/VerticalCurvedList"/>
    <dgm:cxn modelId="{2F0B2F28-A76A-4DC0-89E3-3E870955F594}" type="presParOf" srcId="{F65D51EC-E440-4DB2-AE56-7F5D813CFB49}" destId="{F16453FC-1BB0-4156-B6D6-D0A2D151916A}" srcOrd="3" destOrd="0" presId="urn:microsoft.com/office/officeart/2008/layout/VerticalCurvedList"/>
    <dgm:cxn modelId="{2D5CBC04-9C20-416E-B980-CE7AA4726C49}" type="presParOf" srcId="{DD2B6C88-FCB3-4D8D-964F-80CB86517909}" destId="{0996E5D2-1C72-4EFC-92C9-73E071612184}" srcOrd="1" destOrd="0" presId="urn:microsoft.com/office/officeart/2008/layout/VerticalCurvedList"/>
    <dgm:cxn modelId="{83EE3B05-5F8A-46E2-B455-3C0657F8F24C}" type="presParOf" srcId="{DD2B6C88-FCB3-4D8D-964F-80CB86517909}" destId="{B3DCEF82-2C72-4211-85F6-C3CA04842177}" srcOrd="2" destOrd="0" presId="urn:microsoft.com/office/officeart/2008/layout/VerticalCurvedList"/>
    <dgm:cxn modelId="{9D6837B7-16EB-447D-B29C-A70512FB784B}" type="presParOf" srcId="{B3DCEF82-2C72-4211-85F6-C3CA04842177}" destId="{53324B0F-8ACA-49F1-814C-843BE7071195}" srcOrd="0" destOrd="0" presId="urn:microsoft.com/office/officeart/2008/layout/VerticalCurvedList"/>
    <dgm:cxn modelId="{4D589ABE-07FE-496C-9DE9-119549DE14D8}" type="presParOf" srcId="{DD2B6C88-FCB3-4D8D-964F-80CB86517909}" destId="{33031767-E88F-4B33-9844-BA7779E76231}" srcOrd="3" destOrd="0" presId="urn:microsoft.com/office/officeart/2008/layout/VerticalCurvedList"/>
    <dgm:cxn modelId="{EDC1B3E9-8173-479D-B897-0EE54F4AAF65}" type="presParOf" srcId="{DD2B6C88-FCB3-4D8D-964F-80CB86517909}" destId="{6E34C1E9-9CCD-43F5-AFEF-98353F4CAE7B}" srcOrd="4" destOrd="0" presId="urn:microsoft.com/office/officeart/2008/layout/VerticalCurvedList"/>
    <dgm:cxn modelId="{BB46D84A-35DA-4E70-A912-307C542D1FB5}" type="presParOf" srcId="{6E34C1E9-9CCD-43F5-AFEF-98353F4CAE7B}" destId="{0C5F359C-BE4C-4015-A778-994C7A54208C}" srcOrd="0" destOrd="0" presId="urn:microsoft.com/office/officeart/2008/layout/VerticalCurvedList"/>
    <dgm:cxn modelId="{AB8D6E20-574B-4D78-8306-A36BDCBC94F8}" type="presParOf" srcId="{DD2B6C88-FCB3-4D8D-964F-80CB86517909}" destId="{3E121C12-BF68-459A-8F5D-2B3DA056798D}" srcOrd="5" destOrd="0" presId="urn:microsoft.com/office/officeart/2008/layout/VerticalCurvedList"/>
    <dgm:cxn modelId="{52F09988-3F91-449D-A136-94408F6291B0}" type="presParOf" srcId="{DD2B6C88-FCB3-4D8D-964F-80CB86517909}" destId="{0E8FA704-CA38-4610-96C5-E91E8D3A25DE}" srcOrd="6" destOrd="0" presId="urn:microsoft.com/office/officeart/2008/layout/VerticalCurvedList"/>
    <dgm:cxn modelId="{8B7E03B0-530D-48B2-9A18-8B09CE930F4F}" type="presParOf" srcId="{0E8FA704-CA38-4610-96C5-E91E8D3A25DE}" destId="{67E8CFDF-F54E-42C9-9BC0-DC4105EEC0E4}" srcOrd="0" destOrd="0" presId="urn:microsoft.com/office/officeart/2008/layout/VerticalCurvedList"/>
    <dgm:cxn modelId="{4BF080E7-B4B4-4187-B6B9-3ACFC42E8932}" type="presParOf" srcId="{DD2B6C88-FCB3-4D8D-964F-80CB86517909}" destId="{6AD0F405-F11B-4F1B-BD23-3F9EE3DC4477}" srcOrd="7" destOrd="0" presId="urn:microsoft.com/office/officeart/2008/layout/VerticalCurvedList"/>
    <dgm:cxn modelId="{87535FE1-7D50-43D3-9B76-C6EA668EF46A}" type="presParOf" srcId="{DD2B6C88-FCB3-4D8D-964F-80CB86517909}" destId="{C0116270-3A15-4E38-9E3A-B6BDED2C5460}" srcOrd="8" destOrd="0" presId="urn:microsoft.com/office/officeart/2008/layout/VerticalCurvedList"/>
    <dgm:cxn modelId="{ED6EB7FC-FFE0-4A78-A3E5-A8662EA916C4}" type="presParOf" srcId="{C0116270-3A15-4E38-9E3A-B6BDED2C5460}" destId="{0904EC8A-8AA6-4980-B056-4D460BF6AC5B}" srcOrd="0" destOrd="0" presId="urn:microsoft.com/office/officeart/2008/layout/VerticalCurvedList"/>
    <dgm:cxn modelId="{AF870E94-0D84-4F6D-A1DE-88CECBE5852F}" type="presParOf" srcId="{DD2B6C88-FCB3-4D8D-964F-80CB86517909}" destId="{C7A7136C-5FBB-417E-AEA2-6CDD9C860E47}" srcOrd="9" destOrd="0" presId="urn:microsoft.com/office/officeart/2008/layout/VerticalCurvedList"/>
    <dgm:cxn modelId="{02779790-EE39-41CC-B728-2072547DF693}" type="presParOf" srcId="{DD2B6C88-FCB3-4D8D-964F-80CB86517909}" destId="{8024233F-F8E5-4A14-9DE1-FDAA4B0D87D4}" srcOrd="10" destOrd="0" presId="urn:microsoft.com/office/officeart/2008/layout/VerticalCurvedList"/>
    <dgm:cxn modelId="{21439368-442B-4FB0-9EEB-0E13E708F397}" type="presParOf" srcId="{8024233F-F8E5-4A14-9DE1-FDAA4B0D87D4}" destId="{15813DF8-4EC9-4ABE-A43E-2D0B8CCC859D}" srcOrd="0" destOrd="0" presId="urn:microsoft.com/office/officeart/2008/layout/VerticalCurvedList"/>
    <dgm:cxn modelId="{993BB0D3-5C70-4F85-869E-E82675B646AD}" type="presParOf" srcId="{DD2B6C88-FCB3-4D8D-964F-80CB86517909}" destId="{92233439-9BC5-4E13-88E1-F6F683461EEB}" srcOrd="11" destOrd="0" presId="urn:microsoft.com/office/officeart/2008/layout/VerticalCurvedList"/>
    <dgm:cxn modelId="{EB4A16BD-099E-46E1-B726-7211E8955821}" type="presParOf" srcId="{DD2B6C88-FCB3-4D8D-964F-80CB86517909}" destId="{94CC4CC9-474E-4CF2-B883-3A123BDE2CD0}" srcOrd="12" destOrd="0" presId="urn:microsoft.com/office/officeart/2008/layout/VerticalCurvedList"/>
    <dgm:cxn modelId="{79EB09BA-9241-449A-9912-EA0B512CFB90}" type="presParOf" srcId="{94CC4CC9-474E-4CF2-B883-3A123BDE2CD0}" destId="{B8C0C5F3-1494-433F-8035-D1FF8314845A}" srcOrd="0" destOrd="0" presId="urn:microsoft.com/office/officeart/2008/layout/VerticalCurvedList"/>
    <dgm:cxn modelId="{0C92AD96-267E-4F1E-866E-84BF1A982140}" type="presParOf" srcId="{DD2B6C88-FCB3-4D8D-964F-80CB86517909}" destId="{39C1CAB8-B1FD-423D-B1B1-A1BBDF046861}" srcOrd="13" destOrd="0" presId="urn:microsoft.com/office/officeart/2008/layout/VerticalCurvedList"/>
    <dgm:cxn modelId="{278C9F11-3B31-40A1-BCEA-2DCB790CF143}" type="presParOf" srcId="{DD2B6C88-FCB3-4D8D-964F-80CB86517909}" destId="{3CA2415D-CAD9-4778-9084-4488AAF812D1}" srcOrd="14" destOrd="0" presId="urn:microsoft.com/office/officeart/2008/layout/VerticalCurvedList"/>
    <dgm:cxn modelId="{364CDB97-DE21-4672-BACB-1E646AC135B5}" type="presParOf" srcId="{3CA2415D-CAD9-4778-9084-4488AAF812D1}" destId="{B6EFE898-C941-415E-97CE-C5CC8A606B6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A76006-E242-4D12-86C2-60D904D6510E}">
      <dsp:nvSpPr>
        <dsp:cNvPr id="0" name=""/>
        <dsp:cNvSpPr/>
      </dsp:nvSpPr>
      <dsp:spPr>
        <a:xfrm>
          <a:off x="-7320323" y="-1105767"/>
          <a:ext cx="8719212" cy="8719212"/>
        </a:xfrm>
        <a:prstGeom prst="blockArc">
          <a:avLst>
            <a:gd name="adj1" fmla="val 18900000"/>
            <a:gd name="adj2" fmla="val 2700000"/>
            <a:gd name="adj3" fmla="val 248"/>
          </a:avLst>
        </a:prstGeom>
        <a:noFill/>
        <a:ln w="34925" cap="flat" cmpd="sng" algn="in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96E5D2-1C72-4EFC-92C9-73E071612184}">
      <dsp:nvSpPr>
        <dsp:cNvPr id="0" name=""/>
        <dsp:cNvSpPr/>
      </dsp:nvSpPr>
      <dsp:spPr>
        <a:xfrm>
          <a:off x="454535" y="308659"/>
          <a:ext cx="4642542" cy="58885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67403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400" kern="1200" dirty="0">
              <a:latin typeface="Verdana" panose="020B0604030504040204" pitchFamily="34" charset="0"/>
              <a:ea typeface="Verdana" panose="020B0604030504040204" pitchFamily="34" charset="0"/>
            </a:rPr>
            <a:t>Fiebre</a:t>
          </a:r>
        </a:p>
      </dsp:txBody>
      <dsp:txXfrm>
        <a:off x="454535" y="308659"/>
        <a:ext cx="4642542" cy="588854"/>
      </dsp:txXfrm>
    </dsp:sp>
    <dsp:sp modelId="{53324B0F-8ACA-49F1-814C-843BE7071195}">
      <dsp:nvSpPr>
        <dsp:cNvPr id="0" name=""/>
        <dsp:cNvSpPr/>
      </dsp:nvSpPr>
      <dsp:spPr>
        <a:xfrm>
          <a:off x="86500" y="235052"/>
          <a:ext cx="736068" cy="73606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635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3031767-E88F-4B33-9844-BA7779E76231}">
      <dsp:nvSpPr>
        <dsp:cNvPr id="0" name=""/>
        <dsp:cNvSpPr/>
      </dsp:nvSpPr>
      <dsp:spPr>
        <a:xfrm>
          <a:off x="987795" y="1192459"/>
          <a:ext cx="4109282" cy="588854"/>
        </a:xfrm>
        <a:prstGeom prst="rect">
          <a:avLst/>
        </a:prstGeom>
        <a:gradFill rotWithShape="0">
          <a:gsLst>
            <a:gs pos="0">
              <a:schemeClr val="accent5">
                <a:hueOff val="-2677331"/>
                <a:satOff val="478"/>
                <a:lumOff val="-1046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5">
                <a:hueOff val="-2677331"/>
                <a:satOff val="478"/>
                <a:lumOff val="-1046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5">
                <a:hueOff val="-2677331"/>
                <a:satOff val="478"/>
                <a:lumOff val="-1046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67403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400" kern="1200" dirty="0">
              <a:latin typeface="Verdana" panose="020B0604030504040204" pitchFamily="34" charset="0"/>
              <a:ea typeface="Verdana" panose="020B0604030504040204" pitchFamily="34" charset="0"/>
            </a:rPr>
            <a:t>Perdida de</a:t>
          </a:r>
        </a:p>
      </dsp:txBody>
      <dsp:txXfrm>
        <a:off x="987795" y="1192459"/>
        <a:ext cx="4109282" cy="588854"/>
      </dsp:txXfrm>
    </dsp:sp>
    <dsp:sp modelId="{0C5F359C-BE4C-4015-A778-994C7A54208C}">
      <dsp:nvSpPr>
        <dsp:cNvPr id="0" name=""/>
        <dsp:cNvSpPr/>
      </dsp:nvSpPr>
      <dsp:spPr>
        <a:xfrm>
          <a:off x="619761" y="1118852"/>
          <a:ext cx="736068" cy="73606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6350" cap="flat" cmpd="sng" algn="in">
          <a:solidFill>
            <a:schemeClr val="accent5">
              <a:hueOff val="-2677331"/>
              <a:satOff val="478"/>
              <a:lumOff val="-104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E121C12-BF68-459A-8F5D-2B3DA056798D}">
      <dsp:nvSpPr>
        <dsp:cNvPr id="0" name=""/>
        <dsp:cNvSpPr/>
      </dsp:nvSpPr>
      <dsp:spPr>
        <a:xfrm>
          <a:off x="1280020" y="2075611"/>
          <a:ext cx="3817057" cy="588854"/>
        </a:xfrm>
        <a:prstGeom prst="rect">
          <a:avLst/>
        </a:prstGeom>
        <a:gradFill rotWithShape="0">
          <a:gsLst>
            <a:gs pos="0">
              <a:schemeClr val="accent5">
                <a:hueOff val="-5354661"/>
                <a:satOff val="957"/>
                <a:lumOff val="-2092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5">
                <a:hueOff val="-5354661"/>
                <a:satOff val="957"/>
                <a:lumOff val="-2092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5">
                <a:hueOff val="-5354661"/>
                <a:satOff val="957"/>
                <a:lumOff val="-2092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67403" tIns="30480" rIns="30480" bIns="3048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200" kern="1200" dirty="0">
              <a:latin typeface="Verdana" panose="020B0604030504040204" pitchFamily="34" charset="0"/>
              <a:ea typeface="Verdana" panose="020B0604030504040204" pitchFamily="34" charset="0"/>
            </a:rPr>
            <a:t>Gusto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1200" kern="1200" dirty="0">
              <a:latin typeface="Verdana" panose="020B0604030504040204" pitchFamily="34" charset="0"/>
              <a:ea typeface="Verdana" panose="020B0604030504040204" pitchFamily="34" charset="0"/>
            </a:rPr>
            <a:t>Olfato</a:t>
          </a:r>
        </a:p>
      </dsp:txBody>
      <dsp:txXfrm>
        <a:off x="1280020" y="2075611"/>
        <a:ext cx="3817057" cy="588854"/>
      </dsp:txXfrm>
    </dsp:sp>
    <dsp:sp modelId="{67E8CFDF-F54E-42C9-9BC0-DC4105EEC0E4}">
      <dsp:nvSpPr>
        <dsp:cNvPr id="0" name=""/>
        <dsp:cNvSpPr/>
      </dsp:nvSpPr>
      <dsp:spPr>
        <a:xfrm>
          <a:off x="911985" y="2002004"/>
          <a:ext cx="736068" cy="73606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in">
          <a:solidFill>
            <a:schemeClr val="accent5">
              <a:hueOff val="-5354661"/>
              <a:satOff val="957"/>
              <a:lumOff val="-209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AD0F405-F11B-4F1B-BD23-3F9EE3DC4477}">
      <dsp:nvSpPr>
        <dsp:cNvPr id="0" name=""/>
        <dsp:cNvSpPr/>
      </dsp:nvSpPr>
      <dsp:spPr>
        <a:xfrm>
          <a:off x="1373324" y="2959411"/>
          <a:ext cx="3723753" cy="588854"/>
        </a:xfrm>
        <a:prstGeom prst="rect">
          <a:avLst/>
        </a:prstGeom>
        <a:gradFill rotWithShape="0">
          <a:gsLst>
            <a:gs pos="0">
              <a:schemeClr val="accent5">
                <a:hueOff val="-8031992"/>
                <a:satOff val="1435"/>
                <a:lumOff val="-3137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5">
                <a:hueOff val="-8031992"/>
                <a:satOff val="1435"/>
                <a:lumOff val="-3137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5">
                <a:hueOff val="-8031992"/>
                <a:satOff val="1435"/>
                <a:lumOff val="-3137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67403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400" kern="1200" dirty="0">
              <a:latin typeface="Verdana" panose="020B0604030504040204" pitchFamily="34" charset="0"/>
              <a:ea typeface="Verdana" panose="020B0604030504040204" pitchFamily="34" charset="0"/>
            </a:rPr>
            <a:t>Tos</a:t>
          </a:r>
        </a:p>
      </dsp:txBody>
      <dsp:txXfrm>
        <a:off x="1373324" y="2959411"/>
        <a:ext cx="3723753" cy="588854"/>
      </dsp:txXfrm>
    </dsp:sp>
    <dsp:sp modelId="{0904EC8A-8AA6-4980-B056-4D460BF6AC5B}">
      <dsp:nvSpPr>
        <dsp:cNvPr id="0" name=""/>
        <dsp:cNvSpPr/>
      </dsp:nvSpPr>
      <dsp:spPr>
        <a:xfrm>
          <a:off x="1005290" y="2885804"/>
          <a:ext cx="736068" cy="73606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in">
          <a:solidFill>
            <a:schemeClr val="accent5">
              <a:hueOff val="-8031992"/>
              <a:satOff val="1435"/>
              <a:lumOff val="-313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7A7136C-5FBB-417E-AEA2-6CDD9C860E47}">
      <dsp:nvSpPr>
        <dsp:cNvPr id="0" name=""/>
        <dsp:cNvSpPr/>
      </dsp:nvSpPr>
      <dsp:spPr>
        <a:xfrm>
          <a:off x="1280020" y="3843211"/>
          <a:ext cx="3817057" cy="588854"/>
        </a:xfrm>
        <a:prstGeom prst="rect">
          <a:avLst/>
        </a:prstGeom>
        <a:gradFill rotWithShape="0">
          <a:gsLst>
            <a:gs pos="0">
              <a:schemeClr val="accent5">
                <a:hueOff val="-10709323"/>
                <a:satOff val="1913"/>
                <a:lumOff val="-4183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5">
                <a:hueOff val="-10709323"/>
                <a:satOff val="1913"/>
                <a:lumOff val="-4183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5">
                <a:hueOff val="-10709323"/>
                <a:satOff val="1913"/>
                <a:lumOff val="-4183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67403" tIns="35560" rIns="35560" bIns="3556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400" kern="1200" dirty="0">
              <a:latin typeface="Verdana" panose="020B0604030504040204" pitchFamily="34" charset="0"/>
              <a:ea typeface="Verdana" panose="020B0604030504040204" pitchFamily="34" charset="0"/>
            </a:rPr>
            <a:t>Dolor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1200" kern="1200" dirty="0">
              <a:latin typeface="Verdana" panose="020B0604030504040204" pitchFamily="34" charset="0"/>
              <a:ea typeface="Verdana" panose="020B0604030504040204" pitchFamily="34" charset="0"/>
            </a:rPr>
            <a:t>Muscular</a:t>
          </a:r>
        </a:p>
      </dsp:txBody>
      <dsp:txXfrm>
        <a:off x="1280020" y="3843211"/>
        <a:ext cx="3817057" cy="588854"/>
      </dsp:txXfrm>
    </dsp:sp>
    <dsp:sp modelId="{15813DF8-4EC9-4ABE-A43E-2D0B8CCC859D}">
      <dsp:nvSpPr>
        <dsp:cNvPr id="0" name=""/>
        <dsp:cNvSpPr/>
      </dsp:nvSpPr>
      <dsp:spPr>
        <a:xfrm>
          <a:off x="911985" y="3769605"/>
          <a:ext cx="736068" cy="73606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6350" cap="flat" cmpd="sng" algn="in">
          <a:solidFill>
            <a:schemeClr val="accent5">
              <a:hueOff val="-10709323"/>
              <a:satOff val="1913"/>
              <a:lumOff val="-418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2233439-9BC5-4E13-88E1-F6F683461EEB}">
      <dsp:nvSpPr>
        <dsp:cNvPr id="0" name=""/>
        <dsp:cNvSpPr/>
      </dsp:nvSpPr>
      <dsp:spPr>
        <a:xfrm>
          <a:off x="987795" y="4726364"/>
          <a:ext cx="4109282" cy="588854"/>
        </a:xfrm>
        <a:prstGeom prst="rect">
          <a:avLst/>
        </a:prstGeom>
        <a:gradFill rotWithShape="0">
          <a:gsLst>
            <a:gs pos="0">
              <a:schemeClr val="accent5">
                <a:hueOff val="-13386653"/>
                <a:satOff val="2392"/>
                <a:lumOff val="-5229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5">
                <a:hueOff val="-13386653"/>
                <a:satOff val="2392"/>
                <a:lumOff val="-5229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5">
                <a:hueOff val="-13386653"/>
                <a:satOff val="2392"/>
                <a:lumOff val="-5229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67403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200" kern="1200" dirty="0">
              <a:latin typeface="Verdana" panose="020B0604030504040204" pitchFamily="34" charset="0"/>
              <a:ea typeface="Verdana" panose="020B0604030504040204" pitchFamily="34" charset="0"/>
            </a:rPr>
            <a:t>Cabeza (cefalea)</a:t>
          </a:r>
        </a:p>
      </dsp:txBody>
      <dsp:txXfrm>
        <a:off x="987795" y="4726364"/>
        <a:ext cx="4109282" cy="588854"/>
      </dsp:txXfrm>
    </dsp:sp>
    <dsp:sp modelId="{B8C0C5F3-1494-433F-8035-D1FF8314845A}">
      <dsp:nvSpPr>
        <dsp:cNvPr id="0" name=""/>
        <dsp:cNvSpPr/>
      </dsp:nvSpPr>
      <dsp:spPr>
        <a:xfrm>
          <a:off x="619761" y="4652757"/>
          <a:ext cx="736068" cy="73606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in">
          <a:solidFill>
            <a:schemeClr val="accent5">
              <a:hueOff val="-13386653"/>
              <a:satOff val="2392"/>
              <a:lumOff val="-522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9C1CAB8-B1FD-423D-B1B1-A1BBDF046861}">
      <dsp:nvSpPr>
        <dsp:cNvPr id="0" name=""/>
        <dsp:cNvSpPr/>
      </dsp:nvSpPr>
      <dsp:spPr>
        <a:xfrm>
          <a:off x="454535" y="5610164"/>
          <a:ext cx="4642542" cy="588854"/>
        </a:xfrm>
        <a:prstGeom prst="rect">
          <a:avLst/>
        </a:prstGeom>
        <a:gradFill rotWithShape="0">
          <a:gsLst>
            <a:gs pos="0">
              <a:schemeClr val="accent5">
                <a:hueOff val="-16063984"/>
                <a:satOff val="2870"/>
                <a:lumOff val="-6275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5">
                <a:hueOff val="-16063984"/>
                <a:satOff val="2870"/>
                <a:lumOff val="-6275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5">
                <a:hueOff val="-16063984"/>
                <a:satOff val="2870"/>
                <a:lumOff val="-6275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67403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400" kern="1200" dirty="0">
              <a:latin typeface="Verdana" panose="020B0604030504040204" pitchFamily="34" charset="0"/>
              <a:ea typeface="Verdana" panose="020B0604030504040204" pitchFamily="34" charset="0"/>
            </a:rPr>
            <a:t>Dolor de Garganta</a:t>
          </a:r>
        </a:p>
      </dsp:txBody>
      <dsp:txXfrm>
        <a:off x="454535" y="5610164"/>
        <a:ext cx="4642542" cy="588854"/>
      </dsp:txXfrm>
    </dsp:sp>
    <dsp:sp modelId="{B6EFE898-C941-415E-97CE-C5CC8A606B64}">
      <dsp:nvSpPr>
        <dsp:cNvPr id="0" name=""/>
        <dsp:cNvSpPr/>
      </dsp:nvSpPr>
      <dsp:spPr>
        <a:xfrm>
          <a:off x="86500" y="5536557"/>
          <a:ext cx="736068" cy="73606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6350" cap="flat" cmpd="sng" algn="in">
          <a:solidFill>
            <a:schemeClr val="accent5">
              <a:hueOff val="-16063984"/>
              <a:satOff val="2870"/>
              <a:lumOff val="-627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EA78F4-7181-4E09-AC19-7C8CAD940076}" type="datetimeFigureOut">
              <a:rPr lang="es-AR" smtClean="0"/>
              <a:t>26/10/2022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30E5B-C934-4FB9-9C77-CF92047D0B7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188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/>
              <a:t>https://www.argentina.gob.ar/salud/coronavirus-COVID-19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30E5B-C934-4FB9-9C77-CF92047D0B7D}" type="slidenum">
              <a:rPr lang="es-AR" smtClean="0"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48172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 tienes dos o mas de estos  síntomas consulta al sistema de salud de tu localidad.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AR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30E5B-C934-4FB9-9C77-CF92047D0B7D}" type="slidenum">
              <a:rPr lang="es-AR" smtClean="0"/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29843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53386"/>
            <a:ext cx="7023377" cy="404614"/>
          </a:xfrm>
        </p:spPr>
        <p:txBody>
          <a:bodyPr/>
          <a:lstStyle>
            <a:lvl1pPr algn="l">
              <a:defRPr sz="1600" baseline="0">
                <a:solidFill>
                  <a:schemeClr val="bg1"/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99610" y="330096"/>
            <a:ext cx="116289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  <a:solidFill>
            <a:schemeClr val="bg1"/>
          </a:solidFill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64026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/>
          <a:lstStyle/>
          <a:p>
            <a:fld id="{CB536BA6-E272-4843-82E7-AB157692CB71}" type="datetime1">
              <a:rPr lang="es-AR" smtClean="0"/>
              <a:t>26/10/2022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1930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/>
          <a:lstStyle/>
          <a:p>
            <a:fld id="{674F3696-7B02-4CEF-8D55-6469CE988A16}" type="datetime1">
              <a:rPr lang="es-AR" smtClean="0"/>
              <a:t>26/10/2022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19719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/>
          <a:lstStyle/>
          <a:p>
            <a:fld id="{0E070A9B-E99B-4F77-9EEF-4A8559E1F53E}" type="datetime1">
              <a:rPr lang="es-AR" smtClean="0"/>
              <a:t>26/10/2022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15790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7A3B770-C355-4BE5-A2C5-BC81C4E8ABEF}" type="datetime1">
              <a:rPr lang="es-AR" smtClean="0"/>
              <a:t>26/10/2022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2412738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/>
          <a:lstStyle/>
          <a:p>
            <a:fld id="{D0FFFE74-D69A-4AF1-B569-4E8FDF52ACD2}" type="datetime1">
              <a:rPr lang="es-AR" smtClean="0"/>
              <a:t>26/10/2022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10618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/>
          <a:lstStyle/>
          <a:p>
            <a:fld id="{5BAEEDAE-9FC0-4EE1-A8C9-3F50733242F4}" type="datetime1">
              <a:rPr lang="es-AR" smtClean="0"/>
              <a:t>26/10/2022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9412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/>
          <a:lstStyle/>
          <a:p>
            <a:fld id="{4718F9B9-C297-466E-8184-D42B49CE42C4}" type="datetime1">
              <a:rPr lang="es-AR" smtClean="0"/>
              <a:t>26/10/2022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6416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/>
          <a:lstStyle/>
          <a:p>
            <a:fld id="{26472FD5-C645-45D3-AE31-3EC455C668A8}" type="datetime1">
              <a:rPr lang="es-AR" smtClean="0"/>
              <a:t>26/10/2022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5179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662087-66BA-4885-8D82-677904EE762B}" type="datetime1">
              <a:rPr lang="es-AR" smtClean="0"/>
              <a:t>26/10/2022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7679" y="123838"/>
            <a:ext cx="872392" cy="404614"/>
          </a:xfrm>
          <a:ln>
            <a:solidFill>
              <a:schemeClr val="accent6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956246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7F717B-AE18-4791-B140-6C106EABC73D}" type="datetime1">
              <a:rPr lang="es-AR" smtClean="0"/>
              <a:t>26/10/2022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8083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9001" y="6422845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 baseline="0"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72800" y="99814"/>
            <a:ext cx="890649" cy="404614"/>
          </a:xfrm>
          <a:prstGeom prst="star32">
            <a:avLst/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BBBF0FB8-F3C1-4C97-97FB-DF2AE84BC73B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62942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sldNum="0"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184E9C-22B8-4EFC-9BE4-B13307B5F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26" y="685800"/>
            <a:ext cx="11982203" cy="1485900"/>
          </a:xfrm>
          <a:noFill/>
          <a:ln w="38100">
            <a:noFill/>
            <a:prstDash val="sysDot"/>
          </a:ln>
        </p:spPr>
        <p:txBody>
          <a:bodyPr anchor="ctr"/>
          <a:lstStyle/>
          <a:p>
            <a:pPr algn="ctr"/>
            <a:r>
              <a:rPr lang="es-AR" dirty="0" err="1">
                <a:solidFill>
                  <a:schemeClr val="bg1"/>
                </a:solidFill>
                <a:effectLst/>
              </a:rPr>
              <a:t>Informacion</a:t>
            </a:r>
            <a:r>
              <a:rPr lang="es-AR" dirty="0">
                <a:solidFill>
                  <a:schemeClr val="bg1"/>
                </a:solidFill>
                <a:effectLst/>
              </a:rPr>
              <a:t> sobre la enfermedad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51194099-6F97-4CF4-8408-B77E0F34D3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1590" y="2326496"/>
            <a:ext cx="4443984" cy="823912"/>
          </a:xfrm>
          <a:noFill/>
          <a:ln w="38100">
            <a:noFill/>
            <a:prstDash val="sysDot"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9000"/>
              </a:lnSpc>
              <a:spcBef>
                <a:spcPct val="0"/>
              </a:spcBef>
            </a:pPr>
            <a:r>
              <a:rPr lang="es-ES" sz="2000" cap="all" dirty="0">
                <a:solidFill>
                  <a:schemeClr val="bg1"/>
                </a:solidFill>
                <a:effectLst/>
                <a:ea typeface="+mj-ea"/>
                <a:cs typeface="+mj-cs"/>
              </a:rPr>
              <a:t>¿Qué es el Corona Virus ?</a:t>
            </a:r>
            <a:endParaRPr lang="es-AR" sz="2000" cap="all" dirty="0">
              <a:solidFill>
                <a:schemeClr val="bg1"/>
              </a:solidFill>
              <a:effectLst/>
              <a:ea typeface="+mj-ea"/>
              <a:cs typeface="+mj-cs"/>
            </a:endParaRP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282EDB76-001C-4477-A04E-3A547CA9B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5958" y="3305205"/>
            <a:ext cx="5400000" cy="342000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11000"/>
              <a:buNone/>
            </a:pPr>
            <a:r>
              <a:rPr lang="es-AR" sz="1600" i="1" dirty="0">
                <a:effectLst/>
              </a:rPr>
              <a:t>Los coronavirus, son  una familia de virus que circulan entre  humanos y  animales.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11000"/>
              <a:buNone/>
            </a:pPr>
            <a:r>
              <a:rPr lang="es-AR" sz="1600" i="1" dirty="0">
                <a:effectLst/>
              </a:rPr>
              <a:t>El brote de la </a:t>
            </a:r>
            <a:r>
              <a:rPr lang="es-AR" sz="1600" i="1" dirty="0" err="1">
                <a:effectLst/>
              </a:rPr>
              <a:t>enfemredad</a:t>
            </a:r>
            <a:r>
              <a:rPr lang="es-AR" sz="1600" i="1" dirty="0">
                <a:effectLst/>
              </a:rPr>
              <a:t> comenzó en China  con una cepa nunca antes vista.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11000"/>
              <a:buNone/>
            </a:pPr>
            <a:r>
              <a:rPr lang="es-AR" sz="1600" i="1" dirty="0">
                <a:effectLst/>
              </a:rPr>
              <a:t>El virus detectado  es genéticamente  distinto  de otros coronavirus como SARS-</a:t>
            </a:r>
            <a:r>
              <a:rPr lang="es-AR" sz="1600" i="1" dirty="0" err="1">
                <a:effectLst/>
              </a:rPr>
              <a:t>COV</a:t>
            </a:r>
            <a:r>
              <a:rPr lang="es-AR" sz="1600" i="1" dirty="0">
                <a:effectLst/>
              </a:rPr>
              <a:t> y MERS-COV.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i="1" dirty="0">
                <a:effectLst/>
              </a:rPr>
              <a:t>La enfermedad por coronavirus (COVID‑19) es una enfermedad infecciosa provocada por el virus SARS-CoV-2.</a:t>
            </a:r>
          </a:p>
          <a:p>
            <a:pPr marL="539750" indent="-5397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SzPct val="111000"/>
              <a:buNone/>
            </a:pPr>
            <a:endParaRPr lang="es-AR" sz="1600" dirty="0"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>
              <a:lnSpc>
                <a:spcPct val="110000"/>
              </a:lnSpc>
            </a:pPr>
            <a:endParaRPr lang="es-AR" sz="1600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790109F1-BCB9-4CCB-8C7A-56A08BB813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03022" y="2340864"/>
            <a:ext cx="4443984" cy="823912"/>
          </a:xfrm>
          <a:noFill/>
          <a:ln w="38100">
            <a:noFill/>
            <a:prstDash val="sysDot"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9000"/>
              </a:lnSpc>
              <a:spcBef>
                <a:spcPct val="0"/>
              </a:spcBef>
            </a:pPr>
            <a:r>
              <a:rPr lang="es-ES" sz="2000" cap="all" dirty="0">
                <a:solidFill>
                  <a:schemeClr val="bg1"/>
                </a:solidFill>
                <a:effectLst/>
                <a:ea typeface="+mj-ea"/>
                <a:cs typeface="+mj-cs"/>
              </a:rPr>
              <a:t>¿CÓMO SE Propaga?</a:t>
            </a:r>
            <a:endParaRPr lang="es-AR" sz="2000" cap="all" dirty="0">
              <a:solidFill>
                <a:schemeClr val="bg1"/>
              </a:solidFill>
              <a:effectLst/>
              <a:ea typeface="+mj-ea"/>
              <a:cs typeface="+mj-cs"/>
            </a:endParaRP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98524B1E-A54E-4DBE-8106-CA939CD476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25014" y="3305206"/>
            <a:ext cx="5400000" cy="342000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i="1" dirty="0">
                <a:effectLst/>
              </a:rPr>
              <a:t>El virus puede propagarse desde la boca o la nariz de una persona infectada en forma de pequeñas </a:t>
            </a:r>
            <a:r>
              <a:rPr lang="es-ES" sz="1600" i="1" dirty="0" err="1">
                <a:effectLst/>
              </a:rPr>
              <a:t>particulas</a:t>
            </a:r>
            <a:r>
              <a:rPr lang="es-ES" sz="1600" i="1" dirty="0">
                <a:effectLst/>
              </a:rPr>
              <a:t> líquidas que expulsa cuando tose, estornuda, habla, canta o respira. Estas partículas pueden ser desde pequeños aerosoles hasta gotitas respiratorias más grandes.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i="1" dirty="0">
                <a:effectLst/>
              </a:rPr>
              <a:t>Puedes contagiarte de COVID‑19 si respiras cerca de una persona infectada o si tocas una superficie </a:t>
            </a:r>
            <a:r>
              <a:rPr lang="es-ES" sz="1600" i="1" dirty="0" err="1">
                <a:effectLst/>
              </a:rPr>
              <a:t>contaninada</a:t>
            </a:r>
            <a:r>
              <a:rPr lang="es-ES" sz="1600" i="1" dirty="0">
                <a:effectLst/>
              </a:rPr>
              <a:t> y, seguidamente, te tocas los ojos, la nariz o la boca. El virus se propaga más fácilmente en espacios interiores o en aglomeraciones de personas.</a:t>
            </a:r>
            <a:endParaRPr lang="es-AR" sz="1600" i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2295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>
            <a:extLst>
              <a:ext uri="{FF2B5EF4-FFF2-40B4-BE49-F238E27FC236}">
                <a16:creationId xmlns:a16="http://schemas.microsoft.com/office/drawing/2014/main" id="{AD4623D6-56BF-4E9D-9697-63FADA0A0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6807" y="249382"/>
            <a:ext cx="1211285" cy="62226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AR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SÍNTOMAS</a:t>
            </a:r>
            <a:endParaRPr lang="es-AR" b="1" dirty="0">
              <a:ln/>
              <a:solidFill>
                <a:schemeClr val="accent3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28D00993-C9B2-49BA-8292-9ED28EC98F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5813968"/>
              </p:ext>
            </p:extLst>
          </p:nvPr>
        </p:nvGraphicFramePr>
        <p:xfrm>
          <a:off x="1371599" y="249382"/>
          <a:ext cx="5183579" cy="6507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450BD2AC-5FF6-4B9F-AEAB-1FEF69ADC5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22941" y="249382"/>
            <a:ext cx="597460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88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6EECFD-0B7D-47BB-BEA2-D79B235B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01532" cy="1485900"/>
          </a:xfrm>
          <a:prstGeom prst="bevel">
            <a:avLst/>
          </a:prstGeom>
          <a:ln w="28575">
            <a:solidFill>
              <a:schemeClr val="accent6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s-ES" b="0" i="0" dirty="0">
                <a:solidFill>
                  <a:schemeClr val="accent6">
                    <a:lumMod val="6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Arial Black" panose="020B0A04020102020204" pitchFamily="34" charset="0"/>
              </a:rPr>
              <a:t>Modo de  diferenciar el coronavirus de la gripe y el resfriado</a:t>
            </a:r>
            <a:br>
              <a:rPr lang="es-ES" b="0" i="0" dirty="0">
                <a:solidFill>
                  <a:srgbClr val="000000"/>
                </a:solidFill>
                <a:effectLst/>
                <a:latin typeface="var(--fontSite, Georgia, times, serif)"/>
              </a:rPr>
            </a:br>
            <a:endParaRPr lang="es-AR" dirty="0"/>
          </a:p>
        </p:txBody>
      </p:sp>
      <p:graphicFrame>
        <p:nvGraphicFramePr>
          <p:cNvPr id="6" name="Tabla 6">
            <a:extLst>
              <a:ext uri="{FF2B5EF4-FFF2-40B4-BE49-F238E27FC236}">
                <a16:creationId xmlns:a16="http://schemas.microsoft.com/office/drawing/2014/main" id="{BE1DE1DB-F386-42A2-A4FB-DE3DB48747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4613489"/>
              </p:ext>
            </p:extLst>
          </p:nvPr>
        </p:nvGraphicFramePr>
        <p:xfrm>
          <a:off x="1702191" y="2286000"/>
          <a:ext cx="9178097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4614">
                  <a:extLst>
                    <a:ext uri="{9D8B030D-6E8A-4147-A177-3AD203B41FA5}">
                      <a16:colId xmlns:a16="http://schemas.microsoft.com/office/drawing/2014/main" val="3600325021"/>
                    </a:ext>
                  </a:extLst>
                </a:gridCol>
                <a:gridCol w="6043483">
                  <a:extLst>
                    <a:ext uri="{9D8B030D-6E8A-4147-A177-3AD203B41FA5}">
                      <a16:colId xmlns:a16="http://schemas.microsoft.com/office/drawing/2014/main" val="20700207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tabLst/>
                      </a:pPr>
                      <a:r>
                        <a:rPr lang="es-AR" sz="1600" dirty="0">
                          <a:solidFill>
                            <a:schemeClr val="tx1"/>
                          </a:solidFill>
                        </a:rPr>
                        <a:t>COVID-19 RESFRIADO GRIPE</a:t>
                      </a:r>
                      <a:endParaRPr lang="es-A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3661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AR" sz="1600" dirty="0"/>
                        <a:t>FIEBRE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700000" algn="ctr"/>
                          <a:tab pos="5760000" algn="r"/>
                        </a:tabLst>
                      </a:pPr>
                      <a:r>
                        <a:rPr lang="es-AR" sz="1600" dirty="0"/>
                        <a:t>FRECUENTE INFRECUENTE 	FRECUENTE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969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AR" sz="1600" dirty="0"/>
                        <a:t>FATIGA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>
                          <a:tab pos="2700000" algn="ctr"/>
                          <a:tab pos="5760000" algn="r"/>
                        </a:tabLst>
                      </a:pPr>
                      <a:r>
                        <a:rPr lang="es-AR" sz="1600" kern="1200" dirty="0">
                          <a:solidFill>
                            <a:schemeClr val="dk1"/>
                          </a:solidFill>
                        </a:rPr>
                        <a:t>A VECES A VECES FRECUENTE</a:t>
                      </a:r>
                      <a:endParaRPr lang="es-AR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8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AR" sz="1600" dirty="0"/>
                        <a:t>TOS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>
                          <a:tab pos="2700000" algn="ctr"/>
                          <a:tab pos="5760000" algn="r"/>
                        </a:tabLst>
                      </a:pPr>
                      <a:r>
                        <a:rPr lang="es-AR" sz="1600" dirty="0"/>
                        <a:t>FRECUENTE (seca) SUAVE 	FRECUENTE (seca)</a:t>
                      </a:r>
                      <a:endParaRPr lang="es-AR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021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AR" sz="1600" dirty="0"/>
                        <a:t>ESTORNUDOS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>
                          <a:tab pos="2700000" algn="ctr"/>
                          <a:tab pos="5760000" algn="r"/>
                        </a:tabLst>
                      </a:pPr>
                      <a:r>
                        <a:rPr lang="es-AR" sz="1600" kern="1200" dirty="0">
                          <a:solidFill>
                            <a:schemeClr val="dk1"/>
                          </a:solidFill>
                        </a:rPr>
                        <a:t>NO </a:t>
                      </a:r>
                      <a:r>
                        <a:rPr lang="es-AR" sz="1600" dirty="0"/>
                        <a:t>FRECUENTE NO</a:t>
                      </a:r>
                      <a:endParaRPr lang="es-AR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8097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AR" sz="1600" dirty="0"/>
                        <a:t>DOLOR MUSCULAR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00" algn="ctr"/>
                          <a:tab pos="5760000" algn="r"/>
                        </a:tabLst>
                        <a:defRPr/>
                      </a:pPr>
                      <a:r>
                        <a:rPr lang="es-AR" sz="1600" kern="1200" dirty="0">
                          <a:solidFill>
                            <a:schemeClr val="dk1"/>
                          </a:solidFill>
                        </a:rPr>
                        <a:t>A VECES FRECUENTE FRECUENTE</a:t>
                      </a:r>
                      <a:endParaRPr lang="es-AR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75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AR" sz="1600" dirty="0"/>
                        <a:t>CONGESTIÓN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>
                          <a:tab pos="2700000" algn="ctr"/>
                          <a:tab pos="5760000" algn="r"/>
                        </a:tabLst>
                      </a:pPr>
                      <a:r>
                        <a:rPr lang="es-AR" sz="1600" dirty="0"/>
                        <a:t>INFRECUENTE FRECUENTE </a:t>
                      </a:r>
                      <a:r>
                        <a:rPr lang="es-AR" sz="1600" kern="1200" dirty="0">
                          <a:solidFill>
                            <a:schemeClr val="dk1"/>
                          </a:solidFill>
                        </a:rPr>
                        <a:t>A VECES</a:t>
                      </a:r>
                      <a:endParaRPr lang="es-AR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695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AR" sz="1600" dirty="0"/>
                        <a:t>DOLOR DE GARGANTA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>
                          <a:tab pos="2700000" algn="ctr"/>
                          <a:tab pos="5760000" algn="r"/>
                        </a:tabLst>
                      </a:pPr>
                      <a:r>
                        <a:rPr lang="es-AR" sz="1600" kern="1200" dirty="0">
                          <a:solidFill>
                            <a:schemeClr val="dk1"/>
                          </a:solidFill>
                        </a:rPr>
                        <a:t>A VECES </a:t>
                      </a:r>
                      <a:r>
                        <a:rPr lang="es-AR" sz="1600" dirty="0"/>
                        <a:t>FRECUENTE </a:t>
                      </a:r>
                      <a:r>
                        <a:rPr lang="es-AR" sz="1600" kern="1200" dirty="0">
                          <a:solidFill>
                            <a:schemeClr val="dk1"/>
                          </a:solidFill>
                        </a:rPr>
                        <a:t>A VECES</a:t>
                      </a:r>
                      <a:endParaRPr lang="es-AR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705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AR" sz="1600" dirty="0"/>
                        <a:t>DIARREA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>
                          <a:tab pos="2700000" algn="ctr"/>
                          <a:tab pos="5760000" algn="r"/>
                        </a:tabLst>
                      </a:pPr>
                      <a:r>
                        <a:rPr lang="es-AR" sz="1600" dirty="0"/>
                        <a:t>INFRECUENTE NO </a:t>
                      </a:r>
                      <a:r>
                        <a:rPr lang="es-AR" sz="1600" kern="1200" dirty="0">
                          <a:solidFill>
                            <a:schemeClr val="dk1"/>
                          </a:solidFill>
                        </a:rPr>
                        <a:t>A VECES(niños)</a:t>
                      </a:r>
                      <a:endParaRPr lang="es-AR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779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AR" sz="1600" dirty="0"/>
                        <a:t>DOLOR DE CABEZA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>
                          <a:tab pos="2700000" algn="ctr"/>
                          <a:tab pos="5760000" algn="r"/>
                        </a:tabLst>
                      </a:pPr>
                      <a:r>
                        <a:rPr lang="es-AR" sz="1600" kern="1200" dirty="0">
                          <a:solidFill>
                            <a:schemeClr val="dk1"/>
                          </a:solidFill>
                        </a:rPr>
                        <a:t>A VECES </a:t>
                      </a:r>
                      <a:r>
                        <a:rPr lang="es-AR" sz="1600" dirty="0"/>
                        <a:t>INFRECUENTE FRECUENTE</a:t>
                      </a:r>
                      <a:endParaRPr lang="es-AR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830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AR" sz="1600" dirty="0"/>
                        <a:t>DIFICULTAD  PARA RESPIRAR</a:t>
                      </a:r>
                      <a:endParaRPr lang="es-AR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>
                          <a:tab pos="2700000" algn="ctr"/>
                          <a:tab pos="5760000" algn="r"/>
                        </a:tabLst>
                      </a:pPr>
                      <a:r>
                        <a:rPr lang="es-AR" sz="1600" kern="1200" dirty="0">
                          <a:solidFill>
                            <a:schemeClr val="dk1"/>
                          </a:solidFill>
                        </a:rPr>
                        <a:t>A VECES </a:t>
                      </a:r>
                      <a:r>
                        <a:rPr lang="es-AR" sz="1600" dirty="0"/>
                        <a:t>NO NO</a:t>
                      </a:r>
                      <a:endParaRPr lang="es-AR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108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216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1B35AF89-3F93-41B7-A381-0227BAF94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s-ES" b="1" i="0" dirty="0">
                <a:solidFill>
                  <a:schemeClr val="tx1"/>
                </a:solidFill>
                <a:effectLst/>
                <a:latin typeface="+mn-lt"/>
              </a:rPr>
              <a:t>Cuidados </a:t>
            </a:r>
            <a:r>
              <a:rPr lang="es-ES" b="1" dirty="0">
                <a:solidFill>
                  <a:schemeClr val="tx1"/>
                </a:solidFill>
                <a:effectLst/>
                <a:latin typeface="+mn-lt"/>
              </a:rPr>
              <a:t>P</a:t>
            </a:r>
            <a:r>
              <a:rPr lang="es-ES" b="1" i="0" dirty="0">
                <a:solidFill>
                  <a:schemeClr val="tx1"/>
                </a:solidFill>
                <a:effectLst/>
                <a:latin typeface="+mn-lt"/>
              </a:rPr>
              <a:t>rincipales</a:t>
            </a:r>
            <a:endParaRPr lang="es-AR" dirty="0">
              <a:solidFill>
                <a:schemeClr val="tx1"/>
              </a:solidFill>
              <a:effectLst/>
            </a:endParaRP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A3A2FDF0-75A4-4729-984B-1D3610ADD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 fontScale="85000" lnSpcReduction="10000"/>
          </a:bodyPr>
          <a:lstStyle/>
          <a:p>
            <a:pPr marL="0" indent="0">
              <a:buClr>
                <a:srgbClr val="FF0000"/>
              </a:buClr>
              <a:buSzPct val="200000"/>
              <a:buNone/>
            </a:pPr>
            <a:r>
              <a:rPr lang="es-E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Lávate las manos frecuentemente con agua y jabón, sobre todo:</a:t>
            </a:r>
          </a:p>
          <a:p>
            <a:pPr marL="530352" lvl="1" indent="0">
              <a:buClr>
                <a:schemeClr val="accent6"/>
              </a:buClr>
              <a:buSzPct val="100000"/>
              <a:buNone/>
            </a:pP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Después de manipular basura o desperdicios.</a:t>
            </a:r>
          </a:p>
          <a:p>
            <a:pPr marL="530352" lvl="1" indent="0">
              <a:buClr>
                <a:schemeClr val="accent6"/>
              </a:buClr>
              <a:buSzPct val="100000"/>
              <a:buNone/>
            </a:pP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Antes y después de comer, </a:t>
            </a:r>
            <a:r>
              <a:rPr lang="es-E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manipularr</a:t>
            </a: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alimentos y/o amamantar.</a:t>
            </a:r>
          </a:p>
          <a:p>
            <a:pPr marL="530352" lvl="1" indent="0">
              <a:buClr>
                <a:schemeClr val="accent6"/>
              </a:buClr>
              <a:buSzPct val="100000"/>
              <a:buNone/>
            </a:pP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Luego de haber tocado superficies de uso público (mostradores, pasamanos, </a:t>
            </a:r>
            <a:r>
              <a:rPr lang="es-E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picaporttes</a:t>
            </a: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barandas, etc.).</a:t>
            </a:r>
          </a:p>
          <a:p>
            <a:pPr marL="530352" lvl="1" indent="0">
              <a:buClr>
                <a:schemeClr val="accent6"/>
              </a:buClr>
              <a:buSzPct val="100000"/>
              <a:buNone/>
            </a:pP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Después de manipular dinero, llaves, animales, etc.</a:t>
            </a:r>
          </a:p>
          <a:p>
            <a:pPr marL="530352" lvl="1" indent="0">
              <a:buClr>
                <a:schemeClr val="accent6"/>
              </a:buClr>
              <a:buSzPct val="100000"/>
              <a:buNone/>
            </a:pP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Después de ir al baño o de cambiar pañales.</a:t>
            </a:r>
          </a:p>
          <a:p>
            <a:pPr marL="530352" lvl="1" indent="0">
              <a:buClr>
                <a:schemeClr val="accent6"/>
              </a:buClr>
              <a:buSzPct val="100000"/>
              <a:buNone/>
            </a:pP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llegar a tu casa o a tu lugar de trabajo.</a:t>
            </a:r>
          </a:p>
          <a:p>
            <a:pPr marL="530352" lvl="1" indent="0">
              <a:buClr>
                <a:schemeClr val="accent6"/>
              </a:buClr>
              <a:buSzPct val="100000"/>
              <a:buNone/>
            </a:pP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Después de toser, estornudar o limpiarte la nariz.</a:t>
            </a:r>
          </a:p>
          <a:p>
            <a:pPr marL="0" indent="0">
              <a:buClr>
                <a:srgbClr val="FF0000"/>
              </a:buClr>
              <a:buSzPct val="200000"/>
              <a:buNone/>
            </a:pPr>
            <a:r>
              <a:rPr lang="es-E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lavado debe durar entre 40 y 60 segundos.</a:t>
            </a:r>
          </a:p>
          <a:p>
            <a:pPr marL="0" indent="0">
              <a:buClr>
                <a:srgbClr val="FF0000"/>
              </a:buClr>
              <a:buSzPct val="200000"/>
              <a:buNone/>
            </a:pPr>
            <a:r>
              <a:rPr lang="es-E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caso de estar en un lugar sin agua y jabón, utilizar alcohol en gel o alcohol al 70%.</a:t>
            </a:r>
          </a:p>
          <a:p>
            <a:pPr marL="0" indent="0">
              <a:buClr>
                <a:srgbClr val="FF0000"/>
              </a:buClr>
              <a:buSzPct val="120000"/>
              <a:buNone/>
            </a:pPr>
            <a:endParaRPr lang="es-AR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69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Recorte">
  <a:themeElements>
    <a:clrScheme name="Personalizado 43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00"/>
      </a:hlink>
      <a:folHlink>
        <a:srgbClr val="388356"/>
      </a:folHlink>
    </a:clrScheme>
    <a:fontScheme name="Recort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cort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17F9D331-421E-442F-B033-AF5B21A4485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Recorte</Template>
  <TotalTime>517</TotalTime>
  <Words>431</Words>
  <Application>Microsoft Office PowerPoint</Application>
  <PresentationFormat>Panorámica</PresentationFormat>
  <Paragraphs>56</Paragraphs>
  <Slides>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Arial</vt:lpstr>
      <vt:lpstr>Arial Black</vt:lpstr>
      <vt:lpstr>Calibri</vt:lpstr>
      <vt:lpstr>Franklin Gothic Book</vt:lpstr>
      <vt:lpstr>var(--fontSite, Georgia, times, serif)</vt:lpstr>
      <vt:lpstr>Verdana</vt:lpstr>
      <vt:lpstr>Recorte</vt:lpstr>
      <vt:lpstr>Informacion sobre la enfermedad</vt:lpstr>
      <vt:lpstr>SÍNTOMAS</vt:lpstr>
      <vt:lpstr>Modo de  diferenciar el coronavirus de la gripe y el resfriado </vt:lpstr>
      <vt:lpstr>Cuidados Principales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>Covid- fundamentos</dc:subject>
  <dc:creator>DAV-UTN</dc:creator>
  <cp:lastModifiedBy>Luciana Rodríguez</cp:lastModifiedBy>
  <cp:revision>2</cp:revision>
  <dcterms:created xsi:type="dcterms:W3CDTF">2022-02-14T01:53:19Z</dcterms:created>
  <dcterms:modified xsi:type="dcterms:W3CDTF">2022-10-26T21:57:23Z</dcterms:modified>
</cp:coreProperties>
</file>